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comments/comment2.xml" ContentType="application/vnd.openxmlformats-officedocument.presentationml.comments+xml"/>
  <Override PartName="/ppt/comments/comment1.xml" ContentType="application/vnd.openxmlformats-officedocument.presentationml.comments+xml"/>
  <Override PartName="/ppt/theme/theme1.xml" ContentType="application/vnd.openxmlformats-officedocument.theme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Authors.xml" ContentType="application/vnd.openxmlformats-officedocument.presentationml.commentAuthors+xml"/>
  <Override PartName="/ppt/comments/comment6.xml" ContentType="application/vnd.openxmlformats-officedocument.presentationml.comment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71" r:id="rId5"/>
    <p:sldId id="258" r:id="rId6"/>
    <p:sldId id="266" r:id="rId7"/>
    <p:sldId id="264" r:id="rId8"/>
    <p:sldId id="265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olse" initials="t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4-20T11:41:40.283" idx="1">
    <p:pos x="3251" y="1489"/>
    <p:text>I think customers will want to know what "unrecognized" means. Do we actually mean "unrecognized and potentially harmful?"
Here's a suggested rewrite:
What do you want to do with unrecognized software?
Windows can help keep your PC safer by letting you know when unrecognized and potentially harmful software is downloaded.
+ Get approval from an administrator before running the software (recommended) [Question: is it before running or before downloading? Why would we allow it to download if it's harmful?]
+ Warn me before running the software [Questions: again, before running or downloading?]
+ Always ask me before running [downloading?] the software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4-20T11:43:18.086" idx="2">
    <p:pos x="659" y="1173"/>
    <p:text>In the previous slide I changed "program" to "software" to be consistent. I think you could go either way (but just not both ways). Depending on which you choose, you'll want to update all the other references.</p:text>
  </p:cm>
  <p:cm authorId="0" dt="2011-04-20T11:44:01.387" idx="3">
    <p:pos x="3573" y="2179"/>
    <p:text>Why is there a "run/don't run" option if SmartScreen isn't available?</p:text>
  </p:cm>
  <p:cm authorId="0" dt="2011-04-20T13:07:05.599" idx="8">
    <p:pos x="3223" y="1314"/>
    <p:text>Are you sure about including "Windows" here? I can't find any guidance on //brandtools about SmartScreen in Windows, and the LCA trademark page doesn't indicate that Windows is required. 
You've used "Windows SmartScreen" in numerous--but not all-- slides, so if you remove it here, remove it elsewhere (or add it at least once to all screens if it is required). 
If you don't actually know, I can send mail to the BrandTools folks to find out.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4-20T11:44:42.505" idx="4">
    <p:pos x="3591" y="2472"/>
    <p:text>Same questions about "run/don't run"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4-20T12:57:36.463" idx="5">
    <p:pos x="3218" y="406"/>
    <p:text>The title should be an action rather than a statement. Something like "Get administrator approval to run this software/program". You can move the "value prop" to the para, if necessary, and you can probably delete the last sentence.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4-20T12:59:28.065" idx="6">
    <p:pos x="3562" y="2066"/>
    <p:text>Shouldn't "More options" be a button next to OK? That is, why make it hard for someone who does want to run the software?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4-20T13:09:44.670" idx="9">
    <p:pos x="3698" y="869"/>
    <p:text>Is this the message that's given if option 2 is chosen in the first slide in this deck? The message is a little different than what's in option 2? Is that intentional?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CB0A-93F6-4A45-9B7E-2D8B797CB279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8EC0-E1E7-4A18-B916-B51D18188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05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CB0A-93F6-4A45-9B7E-2D8B797CB279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8EC0-E1E7-4A18-B916-B51D18188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95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CB0A-93F6-4A45-9B7E-2D8B797CB279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8EC0-E1E7-4A18-B916-B51D18188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441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CB0A-93F6-4A45-9B7E-2D8B797CB279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8EC0-E1E7-4A18-B916-B51D18188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627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CB0A-93F6-4A45-9B7E-2D8B797CB279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8EC0-E1E7-4A18-B916-B51D18188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2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CB0A-93F6-4A45-9B7E-2D8B797CB279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8EC0-E1E7-4A18-B916-B51D18188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5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CB0A-93F6-4A45-9B7E-2D8B797CB279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8EC0-E1E7-4A18-B916-B51D18188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76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CB0A-93F6-4A45-9B7E-2D8B797CB279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8EC0-E1E7-4A18-B916-B51D18188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9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CB0A-93F6-4A45-9B7E-2D8B797CB279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8EC0-E1E7-4A18-B916-B51D18188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064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CB0A-93F6-4A45-9B7E-2D8B797CB279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8EC0-E1E7-4A18-B916-B51D18188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00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CB0A-93F6-4A45-9B7E-2D8B797CB279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A8EC0-E1E7-4A18-B916-B51D18188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633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CB0A-93F6-4A45-9B7E-2D8B797CB279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A8EC0-E1E7-4A18-B916-B51D18188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3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SmartScreen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040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image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676400"/>
            <a:ext cx="291465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00" y="2036088"/>
            <a:ext cx="1219200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 changes here. </a:t>
            </a:r>
          </a:p>
        </p:txBody>
      </p:sp>
    </p:spTree>
    <p:extLst>
      <p:ext uri="{BB962C8B-B14F-4D97-AF65-F5344CB8AC3E}">
        <p14:creationId xmlns:p14="http://schemas.microsoft.com/office/powerpoint/2010/main" val="22985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0"/>
            <a:ext cx="43434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05400" y="990600"/>
            <a:ext cx="335280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B050"/>
                </a:solidFill>
              </a:rPr>
              <a:t>Change “notifying you” to “letting you know”</a:t>
            </a:r>
          </a:p>
          <a:p>
            <a:endParaRPr lang="en-US" sz="1200" dirty="0">
              <a:solidFill>
                <a:srgbClr val="00B050"/>
              </a:solidFill>
            </a:endParaRPr>
          </a:p>
          <a:p>
            <a:r>
              <a:rPr lang="en-US" sz="1200" dirty="0" smtClean="0">
                <a:solidFill>
                  <a:srgbClr val="00B050"/>
                </a:solidFill>
              </a:rPr>
              <a:t>Change “Require approval” to “Get approval”</a:t>
            </a:r>
          </a:p>
          <a:p>
            <a:endParaRPr lang="en-US" sz="1200" dirty="0">
              <a:solidFill>
                <a:srgbClr val="00B050"/>
              </a:solidFill>
            </a:endParaRPr>
          </a:p>
          <a:p>
            <a:r>
              <a:rPr lang="en-US" sz="1200" dirty="0" smtClean="0">
                <a:solidFill>
                  <a:srgbClr val="00B050"/>
                </a:solidFill>
              </a:rPr>
              <a:t>Fix spelling of “administrator”</a:t>
            </a:r>
          </a:p>
        </p:txBody>
      </p:sp>
    </p:spTree>
    <p:extLst>
      <p:ext uri="{BB962C8B-B14F-4D97-AF65-F5344CB8AC3E}">
        <p14:creationId xmlns:p14="http://schemas.microsoft.com/office/powerpoint/2010/main" val="2333851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762000"/>
            <a:ext cx="99060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unsigned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1828800"/>
            <a:ext cx="6172200" cy="14465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This program might not be safe to run</a:t>
            </a:r>
          </a:p>
          <a:p>
            <a:endParaRPr lang="en-US" sz="1200" dirty="0"/>
          </a:p>
          <a:p>
            <a:r>
              <a:rPr lang="en-US" sz="1200" dirty="0" smtClean="0"/>
              <a:t>This program was downloaded from the Internet. Windows </a:t>
            </a:r>
            <a:r>
              <a:rPr lang="en-US" sz="1200" dirty="0" err="1" smtClean="0"/>
              <a:t>SmartScreen</a:t>
            </a:r>
            <a:r>
              <a:rPr lang="en-US" sz="1200" dirty="0" smtClean="0"/>
              <a:t> is currently unavailable and can’t help you decide if this program is safe.</a:t>
            </a:r>
          </a:p>
          <a:p>
            <a:endParaRPr lang="en-US" sz="1200" dirty="0"/>
          </a:p>
          <a:p>
            <a:r>
              <a:rPr lang="en-US" sz="1200" dirty="0" smtClean="0"/>
              <a:t>				Run       Don’t run</a:t>
            </a:r>
          </a:p>
          <a:p>
            <a:endParaRPr lang="en-US" sz="1200" dirty="0" err="1" smtClean="0"/>
          </a:p>
        </p:txBody>
      </p:sp>
    </p:spTree>
    <p:extLst>
      <p:ext uri="{BB962C8B-B14F-4D97-AF65-F5344CB8AC3E}">
        <p14:creationId xmlns:p14="http://schemas.microsoft.com/office/powerpoint/2010/main" val="3536136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90600"/>
            <a:ext cx="83820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Signed</a:t>
            </a:r>
            <a:endParaRPr lang="en-US" sz="12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524000" y="1828800"/>
            <a:ext cx="6172200" cy="20005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SmartScreen</a:t>
            </a:r>
            <a:r>
              <a:rPr lang="en-US" sz="1600" dirty="0" smtClean="0"/>
              <a:t> can’t check this program right now</a:t>
            </a:r>
          </a:p>
          <a:p>
            <a:endParaRPr lang="en-US" sz="1200" dirty="0"/>
          </a:p>
          <a:p>
            <a:r>
              <a:rPr lang="en-US" sz="1200" dirty="0" smtClean="0"/>
              <a:t>This program was downloaded from the Internet. Windows </a:t>
            </a:r>
            <a:r>
              <a:rPr lang="en-US" sz="1200" dirty="0" err="1" smtClean="0"/>
              <a:t>SmartScreen</a:t>
            </a:r>
            <a:r>
              <a:rPr lang="en-US" sz="1200" dirty="0" smtClean="0"/>
              <a:t> is currently unavailable and can’t help you decide if this program is safe.</a:t>
            </a:r>
          </a:p>
          <a:p>
            <a:endParaRPr lang="en-US" sz="1200" dirty="0"/>
          </a:p>
          <a:p>
            <a:r>
              <a:rPr lang="en-US" sz="1200" dirty="0" smtClean="0"/>
              <a:t>Publisher:  Apple Inc.</a:t>
            </a:r>
          </a:p>
          <a:p>
            <a:r>
              <a:rPr lang="en-US" sz="1200" dirty="0" smtClean="0"/>
              <a:t>Program:    iTunes.exe</a:t>
            </a:r>
          </a:p>
          <a:p>
            <a:endParaRPr lang="en-US" sz="1200" dirty="0"/>
          </a:p>
          <a:p>
            <a:r>
              <a:rPr lang="en-US" sz="1200" dirty="0" smtClean="0"/>
              <a:t>				Run       Don’t run</a:t>
            </a:r>
          </a:p>
          <a:p>
            <a:endParaRPr lang="en-US" sz="1200" dirty="0" err="1" smtClean="0"/>
          </a:p>
        </p:txBody>
      </p:sp>
    </p:spTree>
    <p:extLst>
      <p:ext uri="{BB962C8B-B14F-4D97-AF65-F5344CB8AC3E}">
        <p14:creationId xmlns:p14="http://schemas.microsoft.com/office/powerpoint/2010/main" val="2074328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42875"/>
            <a:ext cx="43434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533400"/>
            <a:ext cx="403860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8217" y="577334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Windows protected your computer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990600"/>
            <a:ext cx="396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Windows </a:t>
            </a:r>
            <a:r>
              <a:rPr lang="en-US" sz="1200" dirty="0" err="1" smtClean="0">
                <a:solidFill>
                  <a:srgbClr val="00B050"/>
                </a:solidFill>
              </a:rPr>
              <a:t>SmartScreen</a:t>
            </a:r>
            <a:r>
              <a:rPr lang="en-US" sz="1200" dirty="0" smtClean="0">
                <a:solidFill>
                  <a:srgbClr val="00B050"/>
                </a:solidFill>
              </a:rPr>
              <a:t> </a:t>
            </a:r>
            <a:r>
              <a:rPr lang="en-US" sz="1200" dirty="0" smtClean="0"/>
              <a:t>prevented an unrecognized program from starting.  </a:t>
            </a:r>
            <a:r>
              <a:rPr lang="en-US" sz="1200" dirty="0" smtClean="0">
                <a:solidFill>
                  <a:srgbClr val="00B050"/>
                </a:solidFill>
              </a:rPr>
              <a:t>You need administrator approval to run this program.</a:t>
            </a:r>
          </a:p>
          <a:p>
            <a:endParaRPr lang="en-US" sz="1200" dirty="0"/>
          </a:p>
          <a:p>
            <a:r>
              <a:rPr lang="en-US" sz="1200" dirty="0" smtClean="0"/>
              <a:t>Jay Thomas</a:t>
            </a:r>
          </a:p>
          <a:p>
            <a:r>
              <a:rPr lang="en-US" sz="1200" dirty="0" smtClean="0"/>
              <a:t>jaythomas@hotmail.com</a:t>
            </a:r>
          </a:p>
          <a:p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 Enter administrator password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981200"/>
            <a:ext cx="2286000" cy="209729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38400" y="2406134"/>
            <a:ext cx="714283" cy="276999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Run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200400" y="2406134"/>
            <a:ext cx="1066800" cy="276999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Don’t run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334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42875"/>
            <a:ext cx="43434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533400"/>
            <a:ext cx="403860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8217" y="577334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Windows protected your computer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990600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Windows </a:t>
            </a:r>
            <a:r>
              <a:rPr lang="en-US" sz="1200" dirty="0" err="1" smtClean="0">
                <a:solidFill>
                  <a:srgbClr val="00B050"/>
                </a:solidFill>
              </a:rPr>
              <a:t>SmartScreen</a:t>
            </a:r>
            <a:r>
              <a:rPr lang="en-US" sz="1200" dirty="0" smtClean="0">
                <a:solidFill>
                  <a:srgbClr val="00B050"/>
                </a:solidFill>
              </a:rPr>
              <a:t> </a:t>
            </a:r>
            <a:r>
              <a:rPr lang="en-US" sz="1200" dirty="0" smtClean="0"/>
              <a:t>prevented an unrecognized program from starting.  Running this program might put your computer at risk. </a:t>
            </a:r>
            <a:r>
              <a:rPr lang="en-US" sz="1200" dirty="0" smtClean="0">
                <a:solidFill>
                  <a:srgbClr val="0070C0"/>
                </a:solidFill>
              </a:rPr>
              <a:t>More options</a:t>
            </a:r>
          </a:p>
          <a:p>
            <a:endParaRPr 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5410200" y="1821597"/>
            <a:ext cx="274320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Tom, clicking “More options” gives you the control that lets you run the program. This has been proven to greatly reduce the percentage of people who screw themselves by running a virus-laden program or other bad thing.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2819400" y="2362200"/>
            <a:ext cx="1447800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3305452" y="2405485"/>
            <a:ext cx="685800" cy="276999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OK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8123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533400"/>
            <a:ext cx="403860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7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133975" cy="646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5956756"/>
            <a:ext cx="7848600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 err="1" smtClean="0"/>
              <a:t>SmartScreen</a:t>
            </a:r>
            <a:r>
              <a:rPr lang="en-US" sz="1000" dirty="0" smtClean="0"/>
              <a:t> is turned on, and you need administrator approval to run unrecognized programs downloaded from the Internet.</a:t>
            </a:r>
            <a:endParaRPr lang="en-US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6477000" y="5139035"/>
            <a:ext cx="2057400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Tom, please just review the </a:t>
            </a:r>
            <a:r>
              <a:rPr lang="en-US" sz="1200" dirty="0" err="1" smtClean="0"/>
              <a:t>SmartScreen</a:t>
            </a:r>
            <a:r>
              <a:rPr lang="en-US" sz="1200" dirty="0" smtClean="0"/>
              <a:t> section</a:t>
            </a:r>
            <a:endParaRPr lang="en-US" sz="12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410200" y="5410200"/>
            <a:ext cx="1066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24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533400"/>
            <a:ext cx="403860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0" name="Picture 4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4352925" cy="847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90600" y="773340"/>
            <a:ext cx="7543800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 err="1" smtClean="0"/>
              <a:t>SmartScreen</a:t>
            </a:r>
            <a:r>
              <a:rPr lang="en-US" sz="1000" dirty="0" smtClean="0"/>
              <a:t> is turned on, and people with standard user accounts can run unrecognized programs downloaded from the Internet.</a:t>
            </a:r>
          </a:p>
        </p:txBody>
      </p:sp>
    </p:spTree>
    <p:extLst>
      <p:ext uri="{BB962C8B-B14F-4D97-AF65-F5344CB8AC3E}">
        <p14:creationId xmlns:p14="http://schemas.microsoft.com/office/powerpoint/2010/main" val="153224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914400"/>
            <a:ext cx="5200650" cy="1038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800" y="1371600"/>
            <a:ext cx="2971800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Your computer is </a:t>
            </a:r>
            <a:r>
              <a:rPr lang="en-US" sz="1000" dirty="0" smtClean="0">
                <a:solidFill>
                  <a:srgbClr val="00B050"/>
                </a:solidFill>
              </a:rPr>
              <a:t>safer</a:t>
            </a:r>
            <a:r>
              <a:rPr lang="en-US" sz="1000" dirty="0" smtClean="0"/>
              <a:t> with </a:t>
            </a:r>
            <a:r>
              <a:rPr lang="en-US" sz="1000" dirty="0" err="1" smtClean="0"/>
              <a:t>SmartScreen</a:t>
            </a:r>
            <a:r>
              <a:rPr lang="en-US" sz="1000" dirty="0" smtClean="0"/>
              <a:t> turned on.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0" y="1295400"/>
            <a:ext cx="1371600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Changed “safest” to “safer”</a:t>
            </a:r>
          </a:p>
        </p:txBody>
      </p:sp>
    </p:spTree>
    <p:extLst>
      <p:ext uri="{BB962C8B-B14F-4D97-AF65-F5344CB8AC3E}">
        <p14:creationId xmlns:p14="http://schemas.microsoft.com/office/powerpoint/2010/main" val="22985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>
            <a:lumMod val="95000"/>
          </a:schemeClr>
        </a:solidFill>
      </a:spPr>
      <a:bodyPr wrap="square" rtlCol="0">
        <a:spAutoFit/>
      </a:bodyPr>
      <a:lstStyle>
        <a:defPPr>
          <a:defRPr sz="800" dirty="0" err="1" smtClean="0"/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A969A4125DCD4E8486417A3E6D5B9F" ma:contentTypeVersion="0" ma:contentTypeDescription="Create a new document." ma:contentTypeScope="" ma:versionID="3634e5e549465e4740dd22b1dfd1e01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77857ead27fcc3a43a7283f58d7f16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91CDC54-B109-4D7A-B369-869C205183AA}"/>
</file>

<file path=customXml/itemProps2.xml><?xml version="1.0" encoding="utf-8"?>
<ds:datastoreItem xmlns:ds="http://schemas.openxmlformats.org/officeDocument/2006/customXml" ds:itemID="{D05342DB-1578-4A2D-96F2-ACC233A2E3FE}"/>
</file>

<file path=customXml/itemProps3.xml><?xml version="1.0" encoding="utf-8"?>
<ds:datastoreItem xmlns:ds="http://schemas.openxmlformats.org/officeDocument/2006/customXml" ds:itemID="{2598663A-91A9-4624-9199-1353C4813FE9}"/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269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SmartScreen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Gloria Boyer</dc:creator>
  <cp:lastModifiedBy>tholse</cp:lastModifiedBy>
  <cp:revision>35</cp:revision>
  <dcterms:created xsi:type="dcterms:W3CDTF">2011-03-23T20:56:19Z</dcterms:created>
  <dcterms:modified xsi:type="dcterms:W3CDTF">2011-04-20T20:10:06Z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0x01010082A969A4125DCD4E8486417A3E6D5B9F</vt:lpwstr>
  </property>
  <property fmtid="{D5CDD505-2E9C-101B-9397-08002B2CF9AE}" pid="3" name="IsMyDocuments">
    <vt:bool>true</vt:bool>
  </property>
</Properties>
</file>